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3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75cfb9753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75cfb9753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75cfb9753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75cfb9753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5ad3bfce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5ad3bfce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75cfb9753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75cfb9753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75cfb9753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75cfb9753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5ad6b0178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5ad6b0178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5ada20733c_1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5ada20733c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75cfb9753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75cfb9753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75cfb9753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75cfb9753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Team106online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idx="1" type="body"/>
          </p:nvPr>
        </p:nvSpPr>
        <p:spPr>
          <a:xfrm>
            <a:off x="1033037" y="1027253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22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selenium and learned the new updated version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Worked on selenium </a:t>
            </a:r>
            <a:r>
              <a:rPr lang="en-GB" sz="1100">
                <a:latin typeface="Arial"/>
                <a:ea typeface="Arial"/>
                <a:cs typeface="Arial"/>
                <a:sym typeface="Arial"/>
              </a:rPr>
              <a:t>testing script for front-end for all the functionalities with Rehan and Ivan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Fixed python listing errors along with Ivan and others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84" name="Google Shape;284;p26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Muhammad Salmaan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20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Improved visuals for course Schedule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Fix python ignored python lint errors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.ics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0" name="Google Shape;290;p27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Alif Merchant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time!</a:t>
            </a:r>
            <a:endParaRPr/>
          </a:p>
        </p:txBody>
      </p:sp>
      <p:grpSp>
        <p:nvGrpSpPr>
          <p:cNvPr id="296" name="Google Shape;296;p28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7" name="Google Shape;297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05" name="Google Shape;305;p28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8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28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08" name="Google Shape;308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2" name="Google Shape;312;p28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8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4" name="Google Shape;314;p28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5" name="Google Shape;315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9" name="Google Shape;319;p28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0" name="Google Shape;320;p28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1" name="Google Shape;321;p28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22" name="Google Shape;322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28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7" name="Google Shape;327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8" name="Google Shape;328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29" name="Google Shape;329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31" name="Google Shape;331;p28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32" name="Google Shape;332;p28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33" name="Google Shape;333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1" name="Google Shape;341;p28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393750"/>
            <a:ext cx="2536800" cy="5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Sprint Progress</a:t>
            </a:r>
            <a:endParaRPr/>
          </a:p>
        </p:txBody>
      </p:sp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4500" y="1011050"/>
            <a:ext cx="5514995" cy="386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>
            <p:ph type="title"/>
          </p:nvPr>
        </p:nvSpPr>
        <p:spPr>
          <a:xfrm>
            <a:off x="1204500" y="892350"/>
            <a:ext cx="3352500" cy="6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Went Well</a:t>
            </a:r>
            <a:endParaRPr sz="2000"/>
          </a:p>
        </p:txBody>
      </p:sp>
      <p:sp>
        <p:nvSpPr>
          <p:cNvPr id="240" name="Google Shape;240;p19"/>
          <p:cNvSpPr txBox="1"/>
          <p:nvPr>
            <p:ph idx="1" type="body"/>
          </p:nvPr>
        </p:nvSpPr>
        <p:spPr>
          <a:xfrm>
            <a:off x="120450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>
                <a:solidFill>
                  <a:srgbClr val="FFFFFF"/>
                </a:solidFill>
              </a:rPr>
              <a:t>Good pair programming sessions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Char char="●"/>
            </a:pPr>
            <a:r>
              <a:rPr lang="en-GB" sz="1000"/>
              <a:t>Adding support for W23 term was simple thanks to the established DB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Team communication</a:t>
            </a:r>
            <a:endParaRPr sz="1000"/>
          </a:p>
        </p:txBody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5105450" y="892350"/>
            <a:ext cx="3352500" cy="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What To be Done Differently</a:t>
            </a:r>
            <a:endParaRPr sz="2000"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5105450" y="1761777"/>
            <a:ext cx="3352500" cy="30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More notifying when work has been completed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GB" sz="1000"/>
              <a:t>Make sure merges are done when issue is done</a:t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Refactored calendar page to use CSS grid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About Us page with Parker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Wiki and README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8" name="Google Shape;248;p20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Caleb Beere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exporting calendar to .ics file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Pair programmed with Caleb to Clean up UI components and create About Us page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WIki and README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54" name="Google Shape;254;p21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Parker Carnegie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137025" y="4338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Ivan Odiel Magtangob</a:t>
            </a:r>
            <a:endParaRPr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Selenium tests with Rehan and Mohammed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Selenium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documentation (README/Wiki)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selenium testing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Created Selenium tests with Ivan and Salmaan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documentation for the selenium testing with Ivan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23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Rehan Nagoor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21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 database to include W23 data with Sam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Researched and setup selenium CI job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Added 404 routing to site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2" name="Google Shape;272;p24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Hyrum Nantais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idx="1" type="body"/>
          </p:nvPr>
        </p:nvSpPr>
        <p:spPr>
          <a:xfrm>
            <a:off x="1137025" y="1086675"/>
            <a:ext cx="6745200" cy="372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 Highlights: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Total Weights: 23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Updated database schema, course parser, and db seeding job for W23 courses w/ Hyrum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Front- and back-end changes to support multi-term functionality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>
                <a:latin typeface="Arial"/>
                <a:ea typeface="Arial"/>
                <a:cs typeface="Arial"/>
                <a:sym typeface="Arial"/>
              </a:rPr>
              <a:t>Support use of Prettier formatting extension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78" name="Google Shape;278;p25"/>
          <p:cNvSpPr txBox="1"/>
          <p:nvPr>
            <p:ph type="title"/>
          </p:nvPr>
        </p:nvSpPr>
        <p:spPr>
          <a:xfrm>
            <a:off x="1137025" y="433875"/>
            <a:ext cx="70389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Member: </a:t>
            </a:r>
            <a:r>
              <a:rPr lang="en-GB"/>
              <a:t>Samuel Guilbeault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